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Lato"/>
      <p:regular r:id="rId8"/>
      <p:bold r:id="rId9"/>
      <p:italic r:id="rId10"/>
      <p:boldItalic r:id="rId11"/>
    </p:embeddedFont>
    <p:embeddedFont>
      <p:font typeface="Lato Black"/>
      <p:bold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4" roundtripDataSignature="AMtx7mg19/xj73iR5BBoHNxLS9T+JlTl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13" Type="http://schemas.openxmlformats.org/officeDocument/2006/relationships/font" Target="fonts/LatoBlack-boldItalic.fntdata"/><Relationship Id="rId12" Type="http://schemas.openxmlformats.org/officeDocument/2006/relationships/font" Target="fonts/LatoBlack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ato-bold.fntdata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A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" name="Google Shape;18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" name="Google Shape;24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s-AR"/>
              <a:t>Placa de cierre y/o apertura (sin texto)</a:t>
            </a:r>
            <a:endParaRPr/>
          </a:p>
        </p:txBody>
      </p:sp>
      <p:sp>
        <p:nvSpPr>
          <p:cNvPr id="25" name="Google Shape;25;p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  <p:pic>
        <p:nvPicPr>
          <p:cNvPr id="13" name="Google Shape;13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 type="titleOnly">
  <p:cSld name="TITLE_ONL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"/>
          <p:cNvSpPr txBox="1"/>
          <p:nvPr/>
        </p:nvSpPr>
        <p:spPr>
          <a:xfrm>
            <a:off x="1664084" y="1557233"/>
            <a:ext cx="66966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None/>
            </a:pPr>
            <a:r>
              <a:rPr b="0" i="0" lang="es-AR" sz="2800" u="none" cap="none" strike="noStrike">
                <a:solidFill>
                  <a:srgbClr val="3F3F3F"/>
                </a:solidFill>
                <a:latin typeface="Lato Black"/>
                <a:ea typeface="Lato Black"/>
                <a:cs typeface="Lato Black"/>
                <a:sym typeface="Lato Black"/>
              </a:rPr>
              <a:t>Título de presentación en una línea</a:t>
            </a:r>
            <a:endParaRPr b="0" i="0" sz="1400" u="none" cap="none" strike="noStrike">
              <a:solidFill>
                <a:srgbClr val="000000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None/>
            </a:pPr>
            <a:r>
              <a:rPr b="0" i="0" lang="es-AR" sz="2800" u="none" cap="none" strike="noStrike">
                <a:solidFill>
                  <a:srgbClr val="3F3F3F"/>
                </a:solidFill>
                <a:latin typeface="Lato Black"/>
                <a:ea typeface="Lato Black"/>
                <a:cs typeface="Lato Black"/>
                <a:sym typeface="Lato Black"/>
              </a:rPr>
              <a:t>que puede tener dos líneas</a:t>
            </a:r>
            <a:endParaRPr b="0" i="0" sz="1400" u="none" cap="none" strike="noStrike">
              <a:solidFill>
                <a:srgbClr val="000000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None/>
            </a:pPr>
            <a:r>
              <a:rPr b="0" i="0" lang="es-AR" sz="2800" u="none" cap="none" strike="noStrike">
                <a:solidFill>
                  <a:srgbClr val="3F3F3F"/>
                </a:solidFill>
                <a:latin typeface="Lato Black"/>
                <a:ea typeface="Lato Black"/>
                <a:cs typeface="Lato Black"/>
                <a:sym typeface="Lato Black"/>
              </a:rPr>
              <a:t>o tres si es muy largo.</a:t>
            </a:r>
            <a:endParaRPr b="0" i="0" sz="2800" u="none" cap="none" strike="noStrike">
              <a:solidFill>
                <a:srgbClr val="3F3F3F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1" name="Google Shape;21;p1"/>
          <p:cNvSpPr txBox="1"/>
          <p:nvPr/>
        </p:nvSpPr>
        <p:spPr>
          <a:xfrm>
            <a:off x="1664084" y="3101838"/>
            <a:ext cx="6552600" cy="3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None/>
            </a:pPr>
            <a:r>
              <a:rPr b="0" i="0" lang="es-AR" sz="1800" u="none" cap="none" strike="noStrike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Asignatura o unidad temática </a:t>
            </a:r>
            <a:endParaRPr b="0" i="0" sz="1800" u="none" cap="none" strike="noStrike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6"/>
          <p:cNvSpPr txBox="1"/>
          <p:nvPr>
            <p:ph idx="1" type="subTitle"/>
          </p:nvPr>
        </p:nvSpPr>
        <p:spPr>
          <a:xfrm>
            <a:off x="1922700" y="2916085"/>
            <a:ext cx="7366500" cy="12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None/>
            </a:pPr>
            <a:br>
              <a:rPr b="0" i="0" lang="es-AR" sz="1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s-AR" sz="1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Nombre y Apellido</a:t>
            </a:r>
            <a:endParaRPr b="0" i="0" sz="10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Arial"/>
              <a:buNone/>
            </a:pPr>
            <a:r>
              <a:rPr b="0" i="0" lang="es-AR" sz="1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correoelectrónico@fcv.unl.edu.ar</a:t>
            </a:r>
            <a:endParaRPr b="0" i="0" sz="10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cv unl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