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Roboto"/>
      <p:regular r:id="rId23"/>
      <p:bold r:id="rId24"/>
      <p:italic r:id="rId25"/>
      <p:boldItalic r:id="rId26"/>
    </p:embeddedFont>
    <p:embeddedFont>
      <p:font typeface="Lato"/>
      <p:regular r:id="rId27"/>
      <p:bold r:id="rId28"/>
      <p:italic r:id="rId29"/>
      <p:boldItalic r:id="rId30"/>
    </p:embeddedFont>
    <p:embeddedFont>
      <p:font typeface="Lato Black"/>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3" roundtripDataSignature="AMtx7mhGMhBflcWAv9FIVg3Zrvi73McA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B3C8015-A823-44F1-9418-39F0E04EB203}">
  <a:tblStyle styleId="{6B3C8015-A823-44F1-9418-39F0E04EB203}"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dk1">
              <a:alpha val="20000"/>
            </a:schemeClr>
          </a:solidFill>
        </a:fill>
      </a:tcStyle>
    </a:band1H>
    <a:band2H>
      <a:tcTxStyle b="off" i="off"/>
    </a:band2H>
    <a:band1V>
      <a:tcTxStyle b="off" i="off"/>
      <a:tcStyle>
        <a:fill>
          <a:solidFill>
            <a:schemeClr val="dk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lack-bold.fntdata"/><Relationship Id="rId30" Type="http://schemas.openxmlformats.org/officeDocument/2006/relationships/font" Target="fonts/Lato-boldItalic.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LatoBlack-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 name="Google Shape;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Placa de cierre y/o apertura (sin texto)</a:t>
            </a:r>
            <a:endParaRPr/>
          </a:p>
        </p:txBody>
      </p:sp>
      <p:sp>
        <p:nvSpPr>
          <p:cNvPr id="119" name="Google Shape;11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A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 name="Google Shape;2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Google Shape;3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pic>
        <p:nvPicPr>
          <p:cNvPr id="13" name="Google Shape;13;p18"/>
          <p:cNvPicPr preferRelativeResize="0"/>
          <p:nvPr/>
        </p:nvPicPr>
        <p:blipFill rotWithShape="1">
          <a:blip r:embed="rId2">
            <a:alphaModFix/>
          </a:blip>
          <a:srcRect b="9" l="0" r="0" t="9"/>
          <a:stretch/>
        </p:blipFill>
        <p:spPr>
          <a:xfrm>
            <a:off x="-54259" y="-40694"/>
            <a:ext cx="9252520" cy="6939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15" name="Shape 15"/>
        <p:cNvGrpSpPr/>
        <p:nvPr/>
      </p:nvGrpSpPr>
      <p:grpSpPr>
        <a:xfrm>
          <a:off x="0" y="0"/>
          <a:ext cx="0" cy="0"/>
          <a:chOff x="0" y="0"/>
          <a:chExt cx="0" cy="0"/>
        </a:xfrm>
      </p:grpSpPr>
      <p:pic>
        <p:nvPicPr>
          <p:cNvPr id="16" name="Google Shape;16;p20"/>
          <p:cNvPicPr preferRelativeResize="0"/>
          <p:nvPr/>
        </p:nvPicPr>
        <p:blipFill rotWithShape="1">
          <a:blip r:embed="rId2">
            <a:alphaModFix/>
          </a:blip>
          <a:srcRect b="0" l="0" r="10" t="0"/>
          <a:stretch/>
        </p:blipFill>
        <p:spPr>
          <a:xfrm>
            <a:off x="0" y="0"/>
            <a:ext cx="9143998" cy="68580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17" name="Shape 17"/>
        <p:cNvGrpSpPr/>
        <p:nvPr/>
      </p:nvGrpSpPr>
      <p:grpSpPr>
        <a:xfrm>
          <a:off x="0" y="0"/>
          <a:ext cx="0" cy="0"/>
          <a:chOff x="0" y="0"/>
          <a:chExt cx="0" cy="0"/>
        </a:xfrm>
      </p:grpSpPr>
      <p:pic>
        <p:nvPicPr>
          <p:cNvPr id="18" name="Google Shape;18;p21"/>
          <p:cNvPicPr preferRelativeResize="0"/>
          <p:nvPr/>
        </p:nvPicPr>
        <p:blipFill rotWithShape="1">
          <a:blip r:embed="rId2">
            <a:alphaModFix/>
          </a:blip>
          <a:srcRect b="29" l="0" r="0" t="29"/>
          <a:stretch/>
        </p:blipFill>
        <p:spPr>
          <a:xfrm>
            <a:off x="-69481" y="-49695"/>
            <a:ext cx="9282959" cy="69573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9"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 name="Shape 23"/>
        <p:cNvGrpSpPr/>
        <p:nvPr/>
      </p:nvGrpSpPr>
      <p:grpSpPr>
        <a:xfrm>
          <a:off x="0" y="0"/>
          <a:ext cx="0" cy="0"/>
          <a:chOff x="0" y="0"/>
          <a:chExt cx="0" cy="0"/>
        </a:xfrm>
      </p:grpSpPr>
      <p:sp>
        <p:nvSpPr>
          <p:cNvPr id="24" name="Google Shape;24;p1"/>
          <p:cNvSpPr txBox="1"/>
          <p:nvPr/>
        </p:nvSpPr>
        <p:spPr>
          <a:xfrm>
            <a:off x="1979712" y="2675688"/>
            <a:ext cx="66966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2800"/>
              <a:buFont typeface="Arial"/>
              <a:buNone/>
            </a:pPr>
            <a:r>
              <a:rPr b="0" i="0" lang="es-AR" sz="2800" u="none" cap="none" strike="noStrike">
                <a:solidFill>
                  <a:srgbClr val="3F3F3F"/>
                </a:solidFill>
                <a:latin typeface="Lato Black"/>
                <a:ea typeface="Lato Black"/>
                <a:cs typeface="Lato Black"/>
                <a:sym typeface="Lato Black"/>
              </a:rPr>
              <a:t>Título de presentación en una línea</a:t>
            </a:r>
            <a:endParaRPr b="0" i="0" sz="1400" u="none" cap="none" strike="noStrike">
              <a:solidFill>
                <a:srgbClr val="000000"/>
              </a:solidFill>
              <a:latin typeface="Lato Black"/>
              <a:ea typeface="Lato Black"/>
              <a:cs typeface="Lato Black"/>
              <a:sym typeface="Lato Black"/>
            </a:endParaRPr>
          </a:p>
          <a:p>
            <a:pPr indent="0" lvl="0" marL="0" marR="0" rtl="0" algn="l">
              <a:lnSpc>
                <a:spcPct val="100000"/>
              </a:lnSpc>
              <a:spcBef>
                <a:spcPts val="400"/>
              </a:spcBef>
              <a:spcAft>
                <a:spcPts val="0"/>
              </a:spcAft>
              <a:buClr>
                <a:srgbClr val="3F3F3F"/>
              </a:buClr>
              <a:buSzPts val="2800"/>
              <a:buFont typeface="Arial"/>
              <a:buNone/>
            </a:pPr>
            <a:r>
              <a:rPr b="0" i="0" lang="es-AR" sz="2800" u="none" cap="none" strike="noStrike">
                <a:solidFill>
                  <a:srgbClr val="3F3F3F"/>
                </a:solidFill>
                <a:latin typeface="Lato Black"/>
                <a:ea typeface="Lato Black"/>
                <a:cs typeface="Lato Black"/>
                <a:sym typeface="Lato Black"/>
              </a:rPr>
              <a:t>que puede tener dos líneas</a:t>
            </a:r>
            <a:endParaRPr b="0" i="0" sz="1400" u="none" cap="none" strike="noStrike">
              <a:solidFill>
                <a:srgbClr val="000000"/>
              </a:solidFill>
              <a:latin typeface="Lato Black"/>
              <a:ea typeface="Lato Black"/>
              <a:cs typeface="Lato Black"/>
              <a:sym typeface="Lato Black"/>
            </a:endParaRPr>
          </a:p>
          <a:p>
            <a:pPr indent="0" lvl="0" marL="0" marR="0" rtl="0" algn="l">
              <a:lnSpc>
                <a:spcPct val="100000"/>
              </a:lnSpc>
              <a:spcBef>
                <a:spcPts val="400"/>
              </a:spcBef>
              <a:spcAft>
                <a:spcPts val="0"/>
              </a:spcAft>
              <a:buClr>
                <a:srgbClr val="3F3F3F"/>
              </a:buClr>
              <a:buSzPts val="2800"/>
              <a:buFont typeface="Arial"/>
              <a:buNone/>
            </a:pPr>
            <a:r>
              <a:rPr b="0" i="0" lang="es-AR" sz="2800" u="none" cap="none" strike="noStrike">
                <a:solidFill>
                  <a:srgbClr val="3F3F3F"/>
                </a:solidFill>
                <a:latin typeface="Lato Black"/>
                <a:ea typeface="Lato Black"/>
                <a:cs typeface="Lato Black"/>
                <a:sym typeface="Lato Black"/>
              </a:rPr>
              <a:t>o tres si es muy largo.</a:t>
            </a:r>
            <a:endParaRPr b="0" i="0" sz="2800" u="none" cap="none" strike="noStrike">
              <a:solidFill>
                <a:srgbClr val="3F3F3F"/>
              </a:solidFill>
              <a:latin typeface="Lato Black"/>
              <a:ea typeface="Lato Black"/>
              <a:cs typeface="Lato Black"/>
              <a:sym typeface="Lato Black"/>
            </a:endParaRPr>
          </a:p>
        </p:txBody>
      </p:sp>
      <p:sp>
        <p:nvSpPr>
          <p:cNvPr id="25" name="Google Shape;25;p1"/>
          <p:cNvSpPr txBox="1"/>
          <p:nvPr/>
        </p:nvSpPr>
        <p:spPr>
          <a:xfrm>
            <a:off x="1979700" y="4658651"/>
            <a:ext cx="6552600" cy="47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2000"/>
              <a:buFont typeface="Arial"/>
              <a:buNone/>
            </a:pPr>
            <a:r>
              <a:rPr b="0" i="0" lang="es-AR" sz="1800" u="none" cap="none" strike="noStrike">
                <a:solidFill>
                  <a:srgbClr val="595959"/>
                </a:solidFill>
                <a:latin typeface="Lato"/>
                <a:ea typeface="Lato"/>
                <a:cs typeface="Lato"/>
                <a:sym typeface="Lato"/>
              </a:rPr>
              <a:t>Asignatura o unidad temática </a:t>
            </a:r>
            <a:endParaRPr b="0" i="0" sz="1800" u="none" cap="none" strike="noStrike">
              <a:solidFill>
                <a:srgbClr val="595959"/>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0"/>
          <p:cNvSpPr txBox="1"/>
          <p:nvPr>
            <p:ph idx="1" type="subTitle"/>
          </p:nvPr>
        </p:nvSpPr>
        <p:spPr>
          <a:xfrm>
            <a:off x="683568" y="596280"/>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con gráficos</a:t>
            </a:r>
            <a:endParaRPr b="0" i="0" sz="2400" u="none" cap="none" strike="noStrike">
              <a:solidFill>
                <a:srgbClr val="3F3F3F"/>
              </a:solidFill>
              <a:latin typeface="Lato Black"/>
              <a:ea typeface="Lato Black"/>
              <a:cs typeface="Lato Black"/>
              <a:sym typeface="Lato Black"/>
            </a:endParaRPr>
          </a:p>
        </p:txBody>
      </p:sp>
      <p:pic>
        <p:nvPicPr>
          <p:cNvPr id="78" name="Google Shape;78;p10"/>
          <p:cNvPicPr preferRelativeResize="0"/>
          <p:nvPr/>
        </p:nvPicPr>
        <p:blipFill rotWithShape="1">
          <a:blip r:embed="rId3">
            <a:alphaModFix/>
          </a:blip>
          <a:srcRect b="0" l="0" r="0" t="0"/>
          <a:stretch/>
        </p:blipFill>
        <p:spPr>
          <a:xfrm>
            <a:off x="683568" y="1628800"/>
            <a:ext cx="6768752" cy="40324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1"/>
          <p:cNvSpPr txBox="1"/>
          <p:nvPr>
            <p:ph idx="1" type="subTitle"/>
          </p:nvPr>
        </p:nvSpPr>
        <p:spPr>
          <a:xfrm>
            <a:off x="558781" y="596280"/>
            <a:ext cx="7416824" cy="175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texto e imagen.</a:t>
            </a:r>
            <a:endParaRPr b="0" i="0" sz="2400" u="none" cap="none" strike="noStrike">
              <a:solidFill>
                <a:srgbClr val="3F3F3F"/>
              </a:solidFill>
              <a:latin typeface="Lato Black"/>
              <a:ea typeface="Lato Black"/>
              <a:cs typeface="Lato Black"/>
              <a:sym typeface="Lato Black"/>
            </a:endParaRPr>
          </a:p>
        </p:txBody>
      </p:sp>
      <p:sp>
        <p:nvSpPr>
          <p:cNvPr id="84" name="Google Shape;84;p11"/>
          <p:cNvSpPr txBox="1"/>
          <p:nvPr/>
        </p:nvSpPr>
        <p:spPr>
          <a:xfrm>
            <a:off x="5095285" y="2211905"/>
            <a:ext cx="3365147" cy="316131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1850"/>
              <a:buFont typeface="Arial"/>
              <a:buNone/>
            </a:pPr>
            <a:r>
              <a:rPr b="0" i="0" lang="es-AR" sz="1800" u="none" cap="none" strike="noStrike">
                <a:solidFill>
                  <a:srgbClr val="3F3F3F"/>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 </a:t>
            </a:r>
            <a:endParaRPr b="1" i="0" sz="1800" u="none" cap="none" strike="noStrike">
              <a:solidFill>
                <a:srgbClr val="3F3F3F"/>
              </a:solidFill>
              <a:latin typeface="Lato"/>
              <a:ea typeface="Lato"/>
              <a:cs typeface="Lato"/>
              <a:sym typeface="Lato"/>
            </a:endParaRPr>
          </a:p>
        </p:txBody>
      </p:sp>
      <p:pic>
        <p:nvPicPr>
          <p:cNvPr id="85" name="Google Shape;85;p11"/>
          <p:cNvPicPr preferRelativeResize="0"/>
          <p:nvPr/>
        </p:nvPicPr>
        <p:blipFill rotWithShape="1">
          <a:blip r:embed="rId3">
            <a:alphaModFix/>
          </a:blip>
          <a:srcRect b="0" l="3419" r="3410" t="0"/>
          <a:stretch/>
        </p:blipFill>
        <p:spPr>
          <a:xfrm>
            <a:off x="702797" y="2204864"/>
            <a:ext cx="4126198" cy="2945288"/>
          </a:xfrm>
          <a:prstGeom prst="rect">
            <a:avLst/>
          </a:prstGeom>
          <a:noFill/>
          <a:ln>
            <a:noFill/>
          </a:ln>
        </p:spPr>
      </p:pic>
      <p:sp>
        <p:nvSpPr>
          <p:cNvPr id="86" name="Google Shape;86;p11"/>
          <p:cNvSpPr txBox="1"/>
          <p:nvPr/>
        </p:nvSpPr>
        <p:spPr>
          <a:xfrm>
            <a:off x="630789" y="5229200"/>
            <a:ext cx="4126199" cy="2880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F3F3F"/>
              </a:buClr>
              <a:buSzPts val="1320"/>
              <a:buFont typeface="Arial"/>
              <a:buNone/>
            </a:pPr>
            <a:r>
              <a:rPr b="0" i="1" lang="es-AR" sz="1320" u="none" cap="none" strike="noStrike">
                <a:solidFill>
                  <a:srgbClr val="3F3F3F"/>
                </a:solidFill>
                <a:latin typeface="Arial"/>
                <a:ea typeface="Arial"/>
                <a:cs typeface="Arial"/>
                <a:sym typeface="Arial"/>
              </a:rPr>
              <a:t>Pie de foto (opcional)</a:t>
            </a:r>
            <a:endParaRPr b="0" i="1" sz="1320" u="none" cap="none" strike="noStrike">
              <a:solidFill>
                <a:srgbClr val="3F3F3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2"/>
          <p:cNvSpPr txBox="1"/>
          <p:nvPr>
            <p:ph idx="1" type="subTitle"/>
          </p:nvPr>
        </p:nvSpPr>
        <p:spPr>
          <a:xfrm>
            <a:off x="611560" y="596280"/>
            <a:ext cx="7416824" cy="175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con una imagen.</a:t>
            </a:r>
            <a:endParaRPr b="0" i="0" sz="2400" u="none" cap="none" strike="noStrike">
              <a:solidFill>
                <a:srgbClr val="3F3F3F"/>
              </a:solidFill>
              <a:latin typeface="Lato Black"/>
              <a:ea typeface="Lato Black"/>
              <a:cs typeface="Lato Black"/>
              <a:sym typeface="Lato Black"/>
            </a:endParaRPr>
          </a:p>
        </p:txBody>
      </p:sp>
      <p:pic>
        <p:nvPicPr>
          <p:cNvPr id="92" name="Google Shape;92;p12"/>
          <p:cNvPicPr preferRelativeResize="0"/>
          <p:nvPr/>
        </p:nvPicPr>
        <p:blipFill rotWithShape="1">
          <a:blip r:embed="rId3">
            <a:alphaModFix/>
          </a:blip>
          <a:srcRect b="189" l="0" r="0" t="189"/>
          <a:stretch/>
        </p:blipFill>
        <p:spPr>
          <a:xfrm>
            <a:off x="667656" y="1556792"/>
            <a:ext cx="7936788" cy="3729596"/>
          </a:xfrm>
          <a:prstGeom prst="rect">
            <a:avLst/>
          </a:prstGeom>
          <a:noFill/>
          <a:ln>
            <a:noFill/>
          </a:ln>
        </p:spPr>
      </p:pic>
      <p:sp>
        <p:nvSpPr>
          <p:cNvPr id="93" name="Google Shape;93;p12"/>
          <p:cNvSpPr txBox="1"/>
          <p:nvPr/>
        </p:nvSpPr>
        <p:spPr>
          <a:xfrm>
            <a:off x="611560" y="5357826"/>
            <a:ext cx="4126199" cy="2880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F3F3F"/>
              </a:buClr>
              <a:buSzPts val="1320"/>
              <a:buFont typeface="Arial"/>
              <a:buNone/>
            </a:pPr>
            <a:r>
              <a:rPr b="0" i="1" lang="es-AR" sz="1320" u="none" cap="none" strike="noStrike">
                <a:solidFill>
                  <a:srgbClr val="3F3F3F"/>
                </a:solidFill>
                <a:latin typeface="Arial"/>
                <a:ea typeface="Arial"/>
                <a:cs typeface="Arial"/>
                <a:sym typeface="Arial"/>
              </a:rPr>
              <a:t>Pie de foto (opcional)</a:t>
            </a:r>
            <a:endParaRPr b="0" i="1" sz="1320" u="none" cap="none" strike="noStrike">
              <a:solidFill>
                <a:srgbClr val="3F3F3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3"/>
          <p:cNvPicPr preferRelativeResize="0"/>
          <p:nvPr/>
        </p:nvPicPr>
        <p:blipFill rotWithShape="1">
          <a:blip r:embed="rId3">
            <a:alphaModFix/>
          </a:blip>
          <a:srcRect b="14681" l="0" r="0" t="10424"/>
          <a:stretch/>
        </p:blipFill>
        <p:spPr>
          <a:xfrm>
            <a:off x="0" y="476672"/>
            <a:ext cx="9144000" cy="4888194"/>
          </a:xfrm>
          <a:prstGeom prst="rect">
            <a:avLst/>
          </a:prstGeom>
          <a:noFill/>
          <a:ln>
            <a:noFill/>
          </a:ln>
        </p:spPr>
      </p:pic>
      <p:sp>
        <p:nvSpPr>
          <p:cNvPr id="99" name="Google Shape;99;p13"/>
          <p:cNvSpPr txBox="1"/>
          <p:nvPr/>
        </p:nvSpPr>
        <p:spPr>
          <a:xfrm>
            <a:off x="611560" y="5445224"/>
            <a:ext cx="4126199" cy="2880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F3F3F"/>
              </a:buClr>
              <a:buSzPts val="1320"/>
              <a:buFont typeface="Arial"/>
              <a:buNone/>
            </a:pPr>
            <a:r>
              <a:rPr b="0" i="1" lang="es-AR" sz="1320" u="none" cap="none" strike="noStrike">
                <a:solidFill>
                  <a:srgbClr val="3F3F3F"/>
                </a:solidFill>
                <a:latin typeface="Arial"/>
                <a:ea typeface="Arial"/>
                <a:cs typeface="Arial"/>
                <a:sym typeface="Arial"/>
              </a:rPr>
              <a:t>Pie de foto (opcional)</a:t>
            </a:r>
            <a:endParaRPr b="0" i="1" sz="1320" u="none" cap="none" strike="noStrike">
              <a:solidFill>
                <a:srgbClr val="3F3F3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4"/>
          <p:cNvPicPr preferRelativeResize="0"/>
          <p:nvPr/>
        </p:nvPicPr>
        <p:blipFill rotWithShape="1">
          <a:blip r:embed="rId3">
            <a:alphaModFix/>
          </a:blip>
          <a:srcRect b="0" l="0" r="0" t="0"/>
          <a:stretch/>
        </p:blipFill>
        <p:spPr>
          <a:xfrm>
            <a:off x="513829" y="1419419"/>
            <a:ext cx="4073090" cy="2907377"/>
          </a:xfrm>
          <a:prstGeom prst="rect">
            <a:avLst/>
          </a:prstGeom>
          <a:noFill/>
          <a:ln>
            <a:noFill/>
          </a:ln>
        </p:spPr>
      </p:pic>
      <p:pic>
        <p:nvPicPr>
          <p:cNvPr id="105" name="Google Shape;105;p14"/>
          <p:cNvPicPr preferRelativeResize="0"/>
          <p:nvPr/>
        </p:nvPicPr>
        <p:blipFill rotWithShape="1">
          <a:blip r:embed="rId3">
            <a:alphaModFix/>
          </a:blip>
          <a:srcRect b="0" l="0" r="0" t="0"/>
          <a:stretch/>
        </p:blipFill>
        <p:spPr>
          <a:xfrm>
            <a:off x="4891398" y="1430247"/>
            <a:ext cx="4073090" cy="2907377"/>
          </a:xfrm>
          <a:prstGeom prst="rect">
            <a:avLst/>
          </a:prstGeom>
          <a:noFill/>
          <a:ln>
            <a:noFill/>
          </a:ln>
        </p:spPr>
      </p:pic>
      <p:sp>
        <p:nvSpPr>
          <p:cNvPr id="106" name="Google Shape;106;p14"/>
          <p:cNvSpPr txBox="1"/>
          <p:nvPr/>
        </p:nvSpPr>
        <p:spPr>
          <a:xfrm>
            <a:off x="517809" y="4581128"/>
            <a:ext cx="4126199" cy="2880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F3F3F"/>
              </a:buClr>
              <a:buSzPts val="1320"/>
              <a:buFont typeface="Arial"/>
              <a:buNone/>
            </a:pPr>
            <a:r>
              <a:rPr b="0" i="1" lang="es-AR" sz="1320" u="none" cap="none" strike="noStrike">
                <a:solidFill>
                  <a:srgbClr val="3F3F3F"/>
                </a:solidFill>
                <a:latin typeface="Lato"/>
                <a:ea typeface="Lato"/>
                <a:cs typeface="Lato"/>
                <a:sym typeface="Lato"/>
              </a:rPr>
              <a:t>Pie de foto (opcional)</a:t>
            </a:r>
            <a:endParaRPr b="0" i="1" sz="1320" u="none" cap="none" strike="noStrike">
              <a:solidFill>
                <a:srgbClr val="3F3F3F"/>
              </a:solidFill>
              <a:latin typeface="Lato"/>
              <a:ea typeface="Lato"/>
              <a:cs typeface="Lato"/>
              <a:sym typeface="Lato"/>
            </a:endParaRPr>
          </a:p>
        </p:txBody>
      </p:sp>
      <p:sp>
        <p:nvSpPr>
          <p:cNvPr id="107" name="Google Shape;107;p14"/>
          <p:cNvSpPr txBox="1"/>
          <p:nvPr/>
        </p:nvSpPr>
        <p:spPr>
          <a:xfrm>
            <a:off x="4910297" y="4581128"/>
            <a:ext cx="4126199" cy="2880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F3F3F"/>
              </a:buClr>
              <a:buSzPts val="1320"/>
              <a:buFont typeface="Arial"/>
              <a:buNone/>
            </a:pPr>
            <a:r>
              <a:rPr b="0" i="1" lang="es-AR" sz="1320" u="none" cap="none" strike="noStrike">
                <a:solidFill>
                  <a:srgbClr val="3F3F3F"/>
                </a:solidFill>
                <a:latin typeface="Lato"/>
                <a:ea typeface="Lato"/>
                <a:cs typeface="Lato"/>
                <a:sym typeface="Lato"/>
              </a:rPr>
              <a:t>Pie de foto (opcional)</a:t>
            </a:r>
            <a:endParaRPr b="0" i="1" sz="1320" u="none" cap="none" strike="noStrike">
              <a:solidFill>
                <a:srgbClr val="3F3F3F"/>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b="0" l="0" r="0" t="0"/>
          <a:stretch/>
        </p:blipFill>
        <p:spPr>
          <a:xfrm>
            <a:off x="513829" y="1419419"/>
            <a:ext cx="4073090" cy="2907377"/>
          </a:xfrm>
          <a:prstGeom prst="rect">
            <a:avLst/>
          </a:prstGeom>
          <a:noFill/>
          <a:ln>
            <a:noFill/>
          </a:ln>
        </p:spPr>
      </p:pic>
      <p:pic>
        <p:nvPicPr>
          <p:cNvPr id="113" name="Google Shape;113;p15"/>
          <p:cNvPicPr preferRelativeResize="0"/>
          <p:nvPr/>
        </p:nvPicPr>
        <p:blipFill rotWithShape="1">
          <a:blip r:embed="rId3">
            <a:alphaModFix/>
          </a:blip>
          <a:srcRect b="0" l="0" r="0" t="0"/>
          <a:stretch/>
        </p:blipFill>
        <p:spPr>
          <a:xfrm>
            <a:off x="4788024" y="1430247"/>
            <a:ext cx="4073090" cy="2907377"/>
          </a:xfrm>
          <a:prstGeom prst="rect">
            <a:avLst/>
          </a:prstGeom>
          <a:noFill/>
          <a:ln>
            <a:noFill/>
          </a:ln>
        </p:spPr>
      </p:pic>
      <p:sp>
        <p:nvSpPr>
          <p:cNvPr id="114" name="Google Shape;114;p15"/>
          <p:cNvSpPr txBox="1"/>
          <p:nvPr/>
        </p:nvSpPr>
        <p:spPr>
          <a:xfrm>
            <a:off x="517809" y="4581128"/>
            <a:ext cx="4126199" cy="936104"/>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F3F3F"/>
              </a:buClr>
              <a:buSzPts val="1400"/>
              <a:buFont typeface="Arial"/>
              <a:buNone/>
            </a:pPr>
            <a:r>
              <a:rPr b="0" i="1" lang="es-AR" sz="1400" u="none" cap="none" strike="noStrike">
                <a:solidFill>
                  <a:srgbClr val="3F3F3F"/>
                </a:solidFill>
                <a:latin typeface="Lato"/>
                <a:ea typeface="Lato"/>
                <a:cs typeface="Lato"/>
                <a:sym typeface="Lato"/>
              </a:rPr>
              <a:t>Lorem ipsum dolor sit amet, consectetur adipiscing elit, sed do eiusmod tempor incididunt ut labore et dolore magna aliqua. </a:t>
            </a:r>
            <a:endParaRPr b="0" i="0" sz="1400" u="none" cap="none" strike="noStrike">
              <a:solidFill>
                <a:srgbClr val="000000"/>
              </a:solidFill>
              <a:latin typeface="Lato"/>
              <a:ea typeface="Lato"/>
              <a:cs typeface="Lato"/>
              <a:sym typeface="Lato"/>
            </a:endParaRPr>
          </a:p>
        </p:txBody>
      </p:sp>
      <p:sp>
        <p:nvSpPr>
          <p:cNvPr id="115" name="Google Shape;115;p15"/>
          <p:cNvSpPr txBox="1"/>
          <p:nvPr/>
        </p:nvSpPr>
        <p:spPr>
          <a:xfrm>
            <a:off x="4806923" y="4553970"/>
            <a:ext cx="4126199" cy="936104"/>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F3F3F"/>
              </a:buClr>
              <a:buSzPts val="1400"/>
              <a:buFont typeface="Arial"/>
              <a:buNone/>
            </a:pPr>
            <a:r>
              <a:rPr b="0" i="1" lang="es-AR" sz="1400" u="none" cap="none" strike="noStrike">
                <a:solidFill>
                  <a:srgbClr val="3F3F3F"/>
                </a:solidFill>
                <a:latin typeface="Lato"/>
                <a:ea typeface="Lato"/>
                <a:cs typeface="Lato"/>
                <a:sym typeface="Lato"/>
              </a:rPr>
              <a:t>Lorem ipsum dolor sit amet, consectetur adipiscing elit, sed do eiusmod tempor incididunt ut labore et dolore magna aliqua.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6"/>
          <p:cNvSpPr txBox="1"/>
          <p:nvPr>
            <p:ph idx="1" type="subTitle"/>
          </p:nvPr>
        </p:nvSpPr>
        <p:spPr>
          <a:xfrm>
            <a:off x="899600" y="1942749"/>
            <a:ext cx="7366500" cy="163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3F3F3F"/>
              </a:buClr>
              <a:buSzPts val="1600"/>
              <a:buFont typeface="Arial"/>
              <a:buNone/>
            </a:pPr>
            <a:br>
              <a:rPr b="0" i="0" lang="es-AR" sz="1600" u="none" cap="none" strike="noStrike">
                <a:solidFill>
                  <a:srgbClr val="3F3F3F"/>
                </a:solidFill>
                <a:latin typeface="Arial"/>
                <a:ea typeface="Arial"/>
                <a:cs typeface="Arial"/>
                <a:sym typeface="Arial"/>
              </a:rPr>
            </a:br>
            <a:r>
              <a:rPr b="0" i="0" lang="es-AR" sz="1600" u="none" cap="none" strike="noStrike">
                <a:solidFill>
                  <a:srgbClr val="3F3F3F"/>
                </a:solidFill>
                <a:latin typeface="Arial"/>
                <a:ea typeface="Arial"/>
                <a:cs typeface="Arial"/>
                <a:sym typeface="Arial"/>
              </a:rPr>
              <a:t>Nombre y Apellido</a:t>
            </a:r>
            <a:endParaRPr b="0" i="0" sz="1600" u="none" cap="none" strike="noStrike">
              <a:solidFill>
                <a:srgbClr val="3F3F3F"/>
              </a:solidFill>
              <a:latin typeface="Arial"/>
              <a:ea typeface="Arial"/>
              <a:cs typeface="Arial"/>
              <a:sym typeface="Arial"/>
            </a:endParaRPr>
          </a:p>
          <a:p>
            <a:pPr indent="0" lvl="0" marL="0" marR="0" rtl="0" algn="l">
              <a:lnSpc>
                <a:spcPct val="100000"/>
              </a:lnSpc>
              <a:spcBef>
                <a:spcPts val="400"/>
              </a:spcBef>
              <a:spcAft>
                <a:spcPts val="0"/>
              </a:spcAft>
              <a:buClr>
                <a:srgbClr val="3F3F3F"/>
              </a:buClr>
              <a:buSzPts val="1600"/>
              <a:buFont typeface="Arial"/>
              <a:buNone/>
            </a:pPr>
            <a:r>
              <a:rPr b="0" i="0" lang="es-AR" sz="1600" u="none" cap="none" strike="noStrike">
                <a:solidFill>
                  <a:srgbClr val="3F3F3F"/>
                </a:solidFill>
                <a:latin typeface="Arial"/>
                <a:ea typeface="Arial"/>
                <a:cs typeface="Arial"/>
                <a:sym typeface="Arial"/>
              </a:rPr>
              <a:t>correoelectrónico@</a:t>
            </a:r>
            <a:r>
              <a:rPr lang="es-AR" sz="1600">
                <a:solidFill>
                  <a:srgbClr val="3F3F3F"/>
                </a:solidFill>
              </a:rPr>
              <a:t>fcv</a:t>
            </a:r>
            <a:r>
              <a:rPr b="0" i="0" lang="es-AR" sz="1600" u="none" cap="none" strike="noStrike">
                <a:solidFill>
                  <a:srgbClr val="3F3F3F"/>
                </a:solidFill>
                <a:latin typeface="Arial"/>
                <a:ea typeface="Arial"/>
                <a:cs typeface="Arial"/>
                <a:sym typeface="Arial"/>
              </a:rPr>
              <a:t>.unl.edu.ar</a:t>
            </a:r>
            <a:endParaRPr b="0" i="0" sz="1600" u="none" cap="none" strike="noStrike">
              <a:solidFill>
                <a:srgbClr val="3F3F3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 name="Shape 29"/>
        <p:cNvGrpSpPr/>
        <p:nvPr/>
      </p:nvGrpSpPr>
      <p:grpSpPr>
        <a:xfrm>
          <a:off x="0" y="0"/>
          <a:ext cx="0" cy="0"/>
          <a:chOff x="0" y="0"/>
          <a:chExt cx="0" cy="0"/>
        </a:xfrm>
      </p:grpSpPr>
      <p:sp>
        <p:nvSpPr>
          <p:cNvPr id="30" name="Google Shape;30;p2"/>
          <p:cNvSpPr txBox="1"/>
          <p:nvPr>
            <p:ph idx="1" type="subTitle"/>
          </p:nvPr>
        </p:nvSpPr>
        <p:spPr>
          <a:xfrm>
            <a:off x="539552" y="596280"/>
            <a:ext cx="7416824" cy="103252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a:t>
            </a:r>
            <a:endParaRPr b="0" i="0" sz="1400" u="none" cap="none" strike="noStrike">
              <a:solidFill>
                <a:srgbClr val="000000"/>
              </a:solidFill>
              <a:latin typeface="Lato Black"/>
              <a:ea typeface="Lato Black"/>
              <a:cs typeface="Lato Black"/>
              <a:sym typeface="Lato Black"/>
            </a:endParaRPr>
          </a:p>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o dos que se usa para placas con texto</a:t>
            </a:r>
            <a:endParaRPr b="0" i="0" sz="2400" u="none" cap="none" strike="noStrike">
              <a:solidFill>
                <a:srgbClr val="3F3F3F"/>
              </a:solidFill>
              <a:latin typeface="Lato Black"/>
              <a:ea typeface="Lato Black"/>
              <a:cs typeface="Lato Black"/>
              <a:sym typeface="Lato Black"/>
            </a:endParaRPr>
          </a:p>
        </p:txBody>
      </p:sp>
      <p:sp>
        <p:nvSpPr>
          <p:cNvPr id="31" name="Google Shape;31;p2"/>
          <p:cNvSpPr txBox="1"/>
          <p:nvPr/>
        </p:nvSpPr>
        <p:spPr>
          <a:xfrm>
            <a:off x="558781" y="1772816"/>
            <a:ext cx="6552728" cy="327309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000"/>
              <a:buFont typeface="Arial"/>
              <a:buNone/>
            </a:pPr>
            <a:r>
              <a:rPr b="0" i="0" lang="es-AR" sz="2000" u="none" cap="none" strike="noStrike">
                <a:solidFill>
                  <a:srgbClr val="3F3F3F"/>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2000" u="none" cap="none" strike="noStrike">
              <a:solidFill>
                <a:srgbClr val="3F3F3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 name="Shape 35"/>
        <p:cNvGrpSpPr/>
        <p:nvPr/>
      </p:nvGrpSpPr>
      <p:grpSpPr>
        <a:xfrm>
          <a:off x="0" y="0"/>
          <a:ext cx="0" cy="0"/>
          <a:chOff x="0" y="0"/>
          <a:chExt cx="0" cy="0"/>
        </a:xfrm>
      </p:grpSpPr>
      <p:sp>
        <p:nvSpPr>
          <p:cNvPr id="36" name="Google Shape;36;p3"/>
          <p:cNvSpPr txBox="1"/>
          <p:nvPr/>
        </p:nvSpPr>
        <p:spPr>
          <a:xfrm>
            <a:off x="611549" y="1772825"/>
            <a:ext cx="7520400" cy="327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Arial"/>
              <a:buNone/>
            </a:pPr>
            <a:r>
              <a:rPr b="1" i="0" lang="es-AR" sz="2600" u="none" cap="none" strike="noStrike">
                <a:solidFill>
                  <a:srgbClr val="6D2478"/>
                </a:solidFill>
                <a:latin typeface="Lato"/>
                <a:ea typeface="Lato"/>
                <a:cs typeface="Lato"/>
                <a:sym typeface="Lato"/>
              </a:rPr>
              <a:t>Destacado</a:t>
            </a:r>
            <a:endParaRPr b="1" i="0" sz="2600" u="none" cap="none" strike="noStrike">
              <a:solidFill>
                <a:srgbClr val="6D2478"/>
              </a:solidFill>
              <a:latin typeface="Lato"/>
              <a:ea typeface="Lato"/>
              <a:cs typeface="Lato"/>
              <a:sym typeface="Lato"/>
            </a:endParaRPr>
          </a:p>
          <a:p>
            <a:pPr indent="0" lvl="0" marL="0" marR="0" rtl="0" algn="l">
              <a:lnSpc>
                <a:spcPct val="115000"/>
              </a:lnSpc>
              <a:spcBef>
                <a:spcPts val="400"/>
              </a:spcBef>
              <a:spcAft>
                <a:spcPts val="0"/>
              </a:spcAft>
              <a:buClr>
                <a:srgbClr val="3F3F3F"/>
              </a:buClr>
              <a:buSzPts val="2800"/>
              <a:buFont typeface="Arial"/>
              <a:buNone/>
            </a:pPr>
            <a:r>
              <a:rPr b="0" i="0" lang="es-AR" sz="2600" u="none" cap="none" strike="noStrike">
                <a:solidFill>
                  <a:srgbClr val="3F3F3F"/>
                </a:solidFill>
                <a:latin typeface="Lato"/>
                <a:ea typeface="Lato"/>
                <a:cs typeface="Lato"/>
                <a:sym typeface="Lato"/>
              </a:rPr>
              <a:t>Espacio de texto para poner una frase o concepto destacado. Lorem ipsum dolor sit amet, consectetur adipiscing elit, sed do eiusmod tempor incididunt ut labore et dolore magna aliqua.</a:t>
            </a:r>
            <a:endParaRPr b="1" i="0" sz="2600" u="none" cap="none" strike="noStrike">
              <a:solidFill>
                <a:srgbClr val="3F3F3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Google Shape;41;p4"/>
          <p:cNvSpPr txBox="1"/>
          <p:nvPr>
            <p:ph idx="1" type="subTitle"/>
          </p:nvPr>
        </p:nvSpPr>
        <p:spPr>
          <a:xfrm>
            <a:off x="611560" y="596280"/>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1" i="0" lang="es-AR" sz="2400" u="none" cap="none" strike="noStrike">
                <a:solidFill>
                  <a:srgbClr val="3F3F3F"/>
                </a:solidFill>
                <a:latin typeface="Roboto"/>
                <a:ea typeface="Roboto"/>
                <a:cs typeface="Roboto"/>
                <a:sym typeface="Roboto"/>
              </a:rPr>
              <a:t>Esto es un título de una línea </a:t>
            </a:r>
            <a:br>
              <a:rPr b="1" i="0" lang="es-AR" sz="2400" u="none" cap="none" strike="noStrike">
                <a:solidFill>
                  <a:srgbClr val="3F3F3F"/>
                </a:solidFill>
                <a:latin typeface="Roboto"/>
                <a:ea typeface="Roboto"/>
                <a:cs typeface="Roboto"/>
                <a:sym typeface="Roboto"/>
              </a:rPr>
            </a:br>
            <a:r>
              <a:rPr b="1" i="0" lang="es-AR" sz="2400" u="none" cap="none" strike="noStrike">
                <a:solidFill>
                  <a:srgbClr val="3F3F3F"/>
                </a:solidFill>
                <a:latin typeface="Roboto"/>
                <a:ea typeface="Roboto"/>
                <a:cs typeface="Roboto"/>
                <a:sym typeface="Roboto"/>
              </a:rPr>
              <a:t>o dos </a:t>
            </a:r>
            <a:r>
              <a:rPr b="0" i="0" lang="es-AR" sz="2400" u="none" cap="none" strike="noStrike">
                <a:solidFill>
                  <a:srgbClr val="3F3F3F"/>
                </a:solidFill>
                <a:latin typeface="Lato Black"/>
                <a:ea typeface="Lato Black"/>
                <a:cs typeface="Lato Black"/>
                <a:sym typeface="Lato Black"/>
              </a:rPr>
              <a:t>que</a:t>
            </a:r>
            <a:r>
              <a:rPr b="1" i="0" lang="es-AR" sz="2400" u="none" cap="none" strike="noStrike">
                <a:solidFill>
                  <a:srgbClr val="3F3F3F"/>
                </a:solidFill>
                <a:latin typeface="Roboto"/>
                <a:ea typeface="Roboto"/>
                <a:cs typeface="Roboto"/>
                <a:sym typeface="Roboto"/>
              </a:rPr>
              <a:t> se usa para placas con lista.</a:t>
            </a:r>
            <a:endParaRPr b="1" i="0" sz="2400" u="none" cap="none" strike="noStrike">
              <a:solidFill>
                <a:srgbClr val="3F3F3F"/>
              </a:solidFill>
              <a:latin typeface="Roboto"/>
              <a:ea typeface="Roboto"/>
              <a:cs typeface="Roboto"/>
              <a:sym typeface="Roboto"/>
            </a:endParaRPr>
          </a:p>
        </p:txBody>
      </p:sp>
      <p:sp>
        <p:nvSpPr>
          <p:cNvPr id="42" name="Google Shape;42;p4"/>
          <p:cNvSpPr txBox="1"/>
          <p:nvPr/>
        </p:nvSpPr>
        <p:spPr>
          <a:xfrm>
            <a:off x="660401" y="1802425"/>
            <a:ext cx="6996900" cy="3672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6D2478"/>
              </a:buClr>
              <a:buSzPts val="2000"/>
              <a:buFont typeface="Lato"/>
              <a:buChar char="▪"/>
            </a:pPr>
            <a:r>
              <a:rPr b="0" i="0" lang="es-AR" sz="2000" u="none" cap="none" strike="noStrike">
                <a:solidFill>
                  <a:srgbClr val="3F3F3F"/>
                </a:solidFill>
                <a:latin typeface="Lato"/>
                <a:ea typeface="Lato"/>
                <a:cs typeface="Lato"/>
                <a:sym typeface="Lato"/>
              </a:rPr>
              <a:t>Lorem ipsum dolor sit amet, consectetur adipiscing elit, sed do eiusmod tempor incididunt ut labore et dolore magna aliqua. </a:t>
            </a:r>
            <a:endParaRPr b="0" i="0" sz="2000" u="none" cap="none" strike="noStrike">
              <a:solidFill>
                <a:srgbClr val="3F3F3F"/>
              </a:solidFill>
              <a:latin typeface="Lato"/>
              <a:ea typeface="Lato"/>
              <a:cs typeface="Lato"/>
              <a:sym typeface="Lato"/>
            </a:endParaRPr>
          </a:p>
          <a:p>
            <a:pPr indent="-342900" lvl="0" marL="342900" marR="0" rtl="0" algn="l">
              <a:lnSpc>
                <a:spcPct val="115000"/>
              </a:lnSpc>
              <a:spcBef>
                <a:spcPts val="400"/>
              </a:spcBef>
              <a:spcAft>
                <a:spcPts val="0"/>
              </a:spcAft>
              <a:buClr>
                <a:srgbClr val="6D2478"/>
              </a:buClr>
              <a:buSzPts val="2000"/>
              <a:buFont typeface="Lato"/>
              <a:buChar char="▪"/>
            </a:pPr>
            <a:r>
              <a:rPr b="0" i="0" lang="es-AR" sz="2000" u="none" cap="none" strike="noStrike">
                <a:solidFill>
                  <a:srgbClr val="3F3F3F"/>
                </a:solidFill>
                <a:latin typeface="Lato"/>
                <a:ea typeface="Lato"/>
                <a:cs typeface="Lato"/>
                <a:sym typeface="Lato"/>
              </a:rPr>
              <a:t>Ut enim ad minim veniam, quis nostrud exercitation ullamco laboris nisi ut aliquip ex ea commodo consequat. Duis aute irure dolor in reprehenderit in voluptate velit esse cillum dolore eu fugiat nulla pariatur. </a:t>
            </a:r>
            <a:endParaRPr b="0" i="0" sz="2000" u="none" cap="none" strike="noStrike">
              <a:solidFill>
                <a:srgbClr val="3F3F3F"/>
              </a:solidFill>
              <a:latin typeface="Lato"/>
              <a:ea typeface="Lato"/>
              <a:cs typeface="Lato"/>
              <a:sym typeface="Lato"/>
            </a:endParaRPr>
          </a:p>
          <a:p>
            <a:pPr indent="-342900" lvl="0" marL="342900" marR="0" rtl="0" algn="l">
              <a:lnSpc>
                <a:spcPct val="115000"/>
              </a:lnSpc>
              <a:spcBef>
                <a:spcPts val="400"/>
              </a:spcBef>
              <a:spcAft>
                <a:spcPts val="0"/>
              </a:spcAft>
              <a:buClr>
                <a:srgbClr val="6D2478"/>
              </a:buClr>
              <a:buSzPts val="2000"/>
              <a:buFont typeface="Lato"/>
              <a:buChar char="▪"/>
            </a:pPr>
            <a:r>
              <a:rPr b="0" i="0" lang="es-AR" sz="2000" u="none" cap="none" strike="noStrike">
                <a:solidFill>
                  <a:srgbClr val="3F3F3F"/>
                </a:solidFill>
                <a:latin typeface="Lato"/>
                <a:ea typeface="Lato"/>
                <a:cs typeface="Lato"/>
                <a:sym typeface="Lato"/>
              </a:rPr>
              <a:t>Excepteur sint occaecat cupidatat non proident, sunt in culpa qui officia deserunt mollit anim id est laborum</a:t>
            </a:r>
            <a:endParaRPr b="1" i="0" sz="2000" u="none" cap="none" strike="noStrike">
              <a:solidFill>
                <a:srgbClr val="3F3F3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5"/>
          <p:cNvSpPr txBox="1"/>
          <p:nvPr>
            <p:ph idx="1" type="subTitle"/>
          </p:nvPr>
        </p:nvSpPr>
        <p:spPr>
          <a:xfrm>
            <a:off x="467544" y="596280"/>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con lista (2 columnas)</a:t>
            </a:r>
            <a:endParaRPr b="0" i="0" sz="2400" u="none" cap="none" strike="noStrike">
              <a:solidFill>
                <a:srgbClr val="3F3F3F"/>
              </a:solidFill>
              <a:latin typeface="Lato Black"/>
              <a:ea typeface="Lato Black"/>
              <a:cs typeface="Lato Black"/>
              <a:sym typeface="Lato Black"/>
            </a:endParaRPr>
          </a:p>
        </p:txBody>
      </p:sp>
      <p:sp>
        <p:nvSpPr>
          <p:cNvPr id="48" name="Google Shape;48;p5"/>
          <p:cNvSpPr txBox="1"/>
          <p:nvPr/>
        </p:nvSpPr>
        <p:spPr>
          <a:xfrm>
            <a:off x="486773" y="1844824"/>
            <a:ext cx="3653179" cy="3672408"/>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15000"/>
              </a:lnSpc>
              <a:spcBef>
                <a:spcPts val="0"/>
              </a:spcBef>
              <a:spcAft>
                <a:spcPts val="0"/>
              </a:spcAft>
              <a:buClr>
                <a:srgbClr val="6D2478"/>
              </a:buClr>
              <a:buSzPts val="1850"/>
              <a:buFont typeface="Lato"/>
              <a:buChar char="▪"/>
            </a:pPr>
            <a:r>
              <a:rPr b="0" i="0" lang="es-AR" sz="1850" u="none" cap="none" strike="noStrike">
                <a:solidFill>
                  <a:srgbClr val="3F3F3F"/>
                </a:solidFill>
                <a:latin typeface="Lato"/>
                <a:ea typeface="Lato"/>
                <a:cs typeface="Lato"/>
                <a:sym typeface="Lato"/>
              </a:rPr>
              <a:t>Lorem ipsum dolor sit amet, consectetur adipiscing elit, sed do eiusmod tempor incididunt ut labore et dolore magna </a:t>
            </a:r>
            <a:endParaRPr b="0" i="0" sz="1850" u="none" cap="none" strike="noStrike">
              <a:solidFill>
                <a:srgbClr val="3F3F3F"/>
              </a:solidFill>
              <a:latin typeface="Lato"/>
              <a:ea typeface="Lato"/>
              <a:cs typeface="Lato"/>
              <a:sym typeface="Lato"/>
            </a:endParaRPr>
          </a:p>
          <a:p>
            <a:pPr indent="-342900" lvl="0" marL="342900" marR="0" rtl="0" algn="l">
              <a:lnSpc>
                <a:spcPct val="115000"/>
              </a:lnSpc>
              <a:spcBef>
                <a:spcPts val="400"/>
              </a:spcBef>
              <a:spcAft>
                <a:spcPts val="0"/>
              </a:spcAft>
              <a:buClr>
                <a:srgbClr val="6D2478"/>
              </a:buClr>
              <a:buSzPts val="1850"/>
              <a:buFont typeface="Lato"/>
              <a:buChar char="▪"/>
            </a:pPr>
            <a:r>
              <a:rPr b="0" i="0" lang="es-AR" sz="1850" u="none" cap="none" strike="noStrike">
                <a:solidFill>
                  <a:srgbClr val="3F3F3F"/>
                </a:solidFill>
                <a:latin typeface="Lato"/>
                <a:ea typeface="Lato"/>
                <a:cs typeface="Lato"/>
                <a:sym typeface="Lato"/>
              </a:rPr>
              <a:t>Ut enim ad minim veniam, quis nostrud exercitation ullamco laboris nisi ut aliquip ex ea commodo consequat. </a:t>
            </a:r>
            <a:endParaRPr b="0" i="0" sz="1850" u="none" cap="none" strike="noStrike">
              <a:solidFill>
                <a:srgbClr val="3F3F3F"/>
              </a:solidFill>
              <a:latin typeface="Lato"/>
              <a:ea typeface="Lato"/>
              <a:cs typeface="Lato"/>
              <a:sym typeface="Lato"/>
            </a:endParaRPr>
          </a:p>
          <a:p>
            <a:pPr indent="-342900" lvl="0" marL="342900" marR="0" rtl="0" algn="l">
              <a:lnSpc>
                <a:spcPct val="115000"/>
              </a:lnSpc>
              <a:spcBef>
                <a:spcPts val="400"/>
              </a:spcBef>
              <a:spcAft>
                <a:spcPts val="0"/>
              </a:spcAft>
              <a:buClr>
                <a:srgbClr val="6D2478"/>
              </a:buClr>
              <a:buSzPts val="1850"/>
              <a:buFont typeface="Lato"/>
              <a:buChar char="▪"/>
            </a:pPr>
            <a:r>
              <a:rPr b="0" i="0" lang="es-AR" sz="1850" u="none" cap="none" strike="noStrike">
                <a:solidFill>
                  <a:srgbClr val="3F3F3F"/>
                </a:solidFill>
                <a:latin typeface="Lato"/>
                <a:ea typeface="Lato"/>
                <a:cs typeface="Lato"/>
                <a:sym typeface="Lato"/>
              </a:rPr>
              <a:t>Duis aute irure dolor in reprehenderit in voluptate velit esse cillum dolore eu fugiat nulla pariatur</a:t>
            </a:r>
            <a:endParaRPr b="1" i="0" sz="1850" u="none" cap="none" strike="noStrike">
              <a:solidFill>
                <a:srgbClr val="3F3F3F"/>
              </a:solidFill>
              <a:latin typeface="Lato"/>
              <a:ea typeface="Lato"/>
              <a:cs typeface="Lato"/>
              <a:sym typeface="Lato"/>
            </a:endParaRPr>
          </a:p>
        </p:txBody>
      </p:sp>
      <p:sp>
        <p:nvSpPr>
          <p:cNvPr id="49" name="Google Shape;49;p5"/>
          <p:cNvSpPr txBox="1"/>
          <p:nvPr/>
        </p:nvSpPr>
        <p:spPr>
          <a:xfrm>
            <a:off x="4591229" y="1844824"/>
            <a:ext cx="3653179" cy="3672408"/>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15000"/>
              </a:lnSpc>
              <a:spcBef>
                <a:spcPts val="0"/>
              </a:spcBef>
              <a:spcAft>
                <a:spcPts val="0"/>
              </a:spcAft>
              <a:buClr>
                <a:srgbClr val="6D2478"/>
              </a:buClr>
              <a:buSzPts val="1850"/>
              <a:buFont typeface="Lato"/>
              <a:buChar char="▪"/>
            </a:pPr>
            <a:r>
              <a:rPr b="0" i="0" lang="es-AR" sz="1850" u="none" cap="none" strike="noStrike">
                <a:solidFill>
                  <a:srgbClr val="3F3F3F"/>
                </a:solidFill>
                <a:latin typeface="Lato"/>
                <a:ea typeface="Lato"/>
                <a:cs typeface="Lato"/>
                <a:sym typeface="Lato"/>
              </a:rPr>
              <a:t>Lorem ipsum dolor sit amet, consectetur adipiscing elit, sed do eiusmod tempor incididunt ut labore et dolore magna </a:t>
            </a:r>
            <a:endParaRPr b="0" i="0" sz="1850" u="none" cap="none" strike="noStrike">
              <a:solidFill>
                <a:srgbClr val="3F3F3F"/>
              </a:solidFill>
              <a:latin typeface="Lato"/>
              <a:ea typeface="Lato"/>
              <a:cs typeface="Lato"/>
              <a:sym typeface="Lato"/>
            </a:endParaRPr>
          </a:p>
          <a:p>
            <a:pPr indent="-342900" lvl="0" marL="342900" marR="0" rtl="0" algn="l">
              <a:lnSpc>
                <a:spcPct val="115000"/>
              </a:lnSpc>
              <a:spcBef>
                <a:spcPts val="400"/>
              </a:spcBef>
              <a:spcAft>
                <a:spcPts val="0"/>
              </a:spcAft>
              <a:buClr>
                <a:srgbClr val="6D2478"/>
              </a:buClr>
              <a:buSzPts val="1850"/>
              <a:buFont typeface="Lato"/>
              <a:buChar char="▪"/>
            </a:pPr>
            <a:r>
              <a:rPr b="0" i="0" lang="es-AR" sz="1850" u="none" cap="none" strike="noStrike">
                <a:solidFill>
                  <a:srgbClr val="3F3F3F"/>
                </a:solidFill>
                <a:latin typeface="Lato"/>
                <a:ea typeface="Lato"/>
                <a:cs typeface="Lato"/>
                <a:sym typeface="Lato"/>
              </a:rPr>
              <a:t>Ut enim ad minim veniam, quis nostrud exercitation ullamco laboris nisi ut aliquip ex ea commodo consequat. </a:t>
            </a:r>
            <a:endParaRPr b="0" i="0" sz="1850" u="none" cap="none" strike="noStrike">
              <a:solidFill>
                <a:srgbClr val="3F3F3F"/>
              </a:solidFill>
              <a:latin typeface="Lato"/>
              <a:ea typeface="Lato"/>
              <a:cs typeface="Lato"/>
              <a:sym typeface="Lato"/>
            </a:endParaRPr>
          </a:p>
          <a:p>
            <a:pPr indent="-342900" lvl="0" marL="342900" marR="0" rtl="0" algn="l">
              <a:lnSpc>
                <a:spcPct val="115000"/>
              </a:lnSpc>
              <a:spcBef>
                <a:spcPts val="400"/>
              </a:spcBef>
              <a:spcAft>
                <a:spcPts val="0"/>
              </a:spcAft>
              <a:buClr>
                <a:srgbClr val="6D2478"/>
              </a:buClr>
              <a:buSzPts val="1850"/>
              <a:buFont typeface="Lato"/>
              <a:buChar char="▪"/>
            </a:pPr>
            <a:r>
              <a:rPr b="0" i="0" lang="es-AR" sz="1850" u="none" cap="none" strike="noStrike">
                <a:solidFill>
                  <a:srgbClr val="3F3F3F"/>
                </a:solidFill>
                <a:latin typeface="Lato"/>
                <a:ea typeface="Lato"/>
                <a:cs typeface="Lato"/>
                <a:sym typeface="Lato"/>
              </a:rPr>
              <a:t>Duis aute irure dolor in reprehenderit in voluptate velit esse cillum dolore eu fugiat nulla pariatur</a:t>
            </a:r>
            <a:endParaRPr b="1" i="0" sz="1850" u="none" cap="none" strike="noStrike">
              <a:solidFill>
                <a:srgbClr val="3F3F3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6"/>
          <p:cNvSpPr txBox="1"/>
          <p:nvPr>
            <p:ph idx="1" type="subTitle"/>
          </p:nvPr>
        </p:nvSpPr>
        <p:spPr>
          <a:xfrm>
            <a:off x="539552" y="596280"/>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con Tablas</a:t>
            </a:r>
            <a:endParaRPr b="0" i="0" sz="2400" u="none" cap="none" strike="noStrike">
              <a:solidFill>
                <a:srgbClr val="3F3F3F"/>
              </a:solidFill>
              <a:latin typeface="Lato Black"/>
              <a:ea typeface="Lato Black"/>
              <a:cs typeface="Lato Black"/>
              <a:sym typeface="Lato Black"/>
            </a:endParaRPr>
          </a:p>
        </p:txBody>
      </p:sp>
      <p:graphicFrame>
        <p:nvGraphicFramePr>
          <p:cNvPr id="55" name="Google Shape;55;p6"/>
          <p:cNvGraphicFramePr/>
          <p:nvPr/>
        </p:nvGraphicFramePr>
        <p:xfrm>
          <a:off x="611560" y="1988840"/>
          <a:ext cx="3000000" cy="3000000"/>
        </p:xfrm>
        <a:graphic>
          <a:graphicData uri="http://schemas.openxmlformats.org/drawingml/2006/table">
            <a:tbl>
              <a:tblPr bandRow="1" firstRow="1">
                <a:noFill/>
                <a:tableStyleId>{6B3C8015-A823-44F1-9418-39F0E04EB203}</a:tableStyleId>
              </a:tblPr>
              <a:tblGrid>
                <a:gridCol w="1926225"/>
                <a:gridCol w="1926225"/>
                <a:gridCol w="1926225"/>
                <a:gridCol w="1926225"/>
              </a:tblGrid>
              <a:tr h="504050">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6D2478"/>
                          </a:solidFill>
                          <a:latin typeface="Lato"/>
                          <a:ea typeface="Lato"/>
                          <a:cs typeface="Lato"/>
                          <a:sym typeface="Lato"/>
                        </a:rPr>
                        <a:t>Columna 1</a:t>
                      </a:r>
                      <a:endParaRPr sz="1800" u="none" cap="none" strike="noStrike">
                        <a:solidFill>
                          <a:srgbClr val="6D2478"/>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9050">
                      <a:solidFill>
                        <a:srgbClr val="6D24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6D2478"/>
                          </a:solidFill>
                          <a:latin typeface="Lato"/>
                          <a:ea typeface="Lato"/>
                          <a:cs typeface="Lato"/>
                          <a:sym typeface="Lato"/>
                        </a:rPr>
                        <a:t>Columna 2 </a:t>
                      </a:r>
                      <a:endParaRPr sz="1800" u="none" cap="none" strike="noStrike">
                        <a:solidFill>
                          <a:srgbClr val="6D2478"/>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9050">
                      <a:solidFill>
                        <a:srgbClr val="6D24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6D2478"/>
                          </a:solidFill>
                          <a:latin typeface="Lato"/>
                          <a:ea typeface="Lato"/>
                          <a:cs typeface="Lato"/>
                          <a:sym typeface="Lato"/>
                        </a:rPr>
                        <a:t>Columna 3</a:t>
                      </a:r>
                      <a:endParaRPr sz="1800" u="none" cap="none" strike="noStrike">
                        <a:solidFill>
                          <a:srgbClr val="6D2478"/>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9050">
                      <a:solidFill>
                        <a:srgbClr val="6D24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6D2478"/>
                          </a:solidFill>
                          <a:latin typeface="Lato"/>
                          <a:ea typeface="Lato"/>
                          <a:cs typeface="Lato"/>
                          <a:sym typeface="Lato"/>
                        </a:rPr>
                        <a:t>Columna 4</a:t>
                      </a:r>
                      <a:endParaRPr sz="1800" u="none" cap="none" strike="noStrike">
                        <a:solidFill>
                          <a:srgbClr val="6D2478"/>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9050">
                      <a:solidFill>
                        <a:srgbClr val="6D2478"/>
                      </a:solidFill>
                      <a:prstDash val="solid"/>
                      <a:round/>
                      <a:headEnd len="sm" w="sm" type="none"/>
                      <a:tailEnd len="sm" w="sm" type="none"/>
                    </a:lnB>
                  </a:tcPr>
                </a:tc>
              </a:tr>
              <a:tr h="662475">
                <a:tc>
                  <a:txBody>
                    <a:bodyPr/>
                    <a:lstStyle/>
                    <a:p>
                      <a:pPr indent="0" lvl="0" marL="0" marR="0" rtl="0" algn="l">
                        <a:lnSpc>
                          <a:spcPct val="100000"/>
                        </a:lnSpc>
                        <a:spcBef>
                          <a:spcPts val="0"/>
                        </a:spcBef>
                        <a:spcAft>
                          <a:spcPts val="0"/>
                        </a:spcAft>
                        <a:buClr>
                          <a:srgbClr val="000000"/>
                        </a:buClr>
                        <a:buSzPts val="1800"/>
                        <a:buFont typeface="Arial"/>
                        <a:buNone/>
                      </a:pPr>
                      <a:r>
                        <a:rPr b="1" lang="es-AR" sz="1800" u="none" cap="none" strike="noStrike">
                          <a:solidFill>
                            <a:srgbClr val="3F3F3F"/>
                          </a:solidFill>
                          <a:latin typeface="Lato"/>
                          <a:ea typeface="Lato"/>
                          <a:cs typeface="Lato"/>
                          <a:sym typeface="Lato"/>
                        </a:rPr>
                        <a:t>Fila 1</a:t>
                      </a:r>
                      <a:endParaRPr b="1" sz="1800" u="none" cap="none" strike="noStrike">
                        <a:solidFill>
                          <a:srgbClr val="3F3F3F"/>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9050">
                      <a:solidFill>
                        <a:srgbClr val="6D2478"/>
                      </a:solidFill>
                      <a:prstDash val="solid"/>
                      <a:round/>
                      <a:headEnd len="sm" w="sm" type="none"/>
                      <a:tailEnd len="sm" w="sm" type="none"/>
                    </a:lnT>
                    <a:lnB cap="flat" cmpd="sng" w="12700">
                      <a:solidFill>
                        <a:srgbClr val="7F7F7F"/>
                      </a:solidFill>
                      <a:prstDash val="solid"/>
                      <a:round/>
                      <a:headEnd len="sm" w="sm" type="none"/>
                      <a:tailEnd len="sm" w="sm" type="none"/>
                    </a:lnB>
                  </a:tcPr>
                </a:tc>
              </a:tr>
              <a:tr h="662475">
                <a:tc>
                  <a:txBody>
                    <a:bodyPr/>
                    <a:lstStyle/>
                    <a:p>
                      <a:pPr indent="0" lvl="0" marL="0" marR="0" rtl="0" algn="l">
                        <a:lnSpc>
                          <a:spcPct val="100000"/>
                        </a:lnSpc>
                        <a:spcBef>
                          <a:spcPts val="0"/>
                        </a:spcBef>
                        <a:spcAft>
                          <a:spcPts val="0"/>
                        </a:spcAft>
                        <a:buClr>
                          <a:srgbClr val="000000"/>
                        </a:buClr>
                        <a:buSzPts val="1800"/>
                        <a:buFont typeface="Arial"/>
                        <a:buNone/>
                      </a:pPr>
                      <a:r>
                        <a:rPr b="1" lang="es-AR" sz="1800" u="none" cap="none" strike="noStrike">
                          <a:solidFill>
                            <a:srgbClr val="3F3F3F"/>
                          </a:solidFill>
                          <a:latin typeface="Lato"/>
                          <a:ea typeface="Lato"/>
                          <a:cs typeface="Lato"/>
                          <a:sym typeface="Lato"/>
                        </a:rPr>
                        <a:t>Fila 2</a:t>
                      </a:r>
                      <a:endParaRPr b="1"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662475">
                <a:tc>
                  <a:txBody>
                    <a:bodyPr/>
                    <a:lstStyle/>
                    <a:p>
                      <a:pPr indent="0" lvl="0" marL="0" marR="0" rtl="0" algn="l">
                        <a:lnSpc>
                          <a:spcPct val="100000"/>
                        </a:lnSpc>
                        <a:spcBef>
                          <a:spcPts val="0"/>
                        </a:spcBef>
                        <a:spcAft>
                          <a:spcPts val="0"/>
                        </a:spcAft>
                        <a:buClr>
                          <a:srgbClr val="000000"/>
                        </a:buClr>
                        <a:buSzPts val="1800"/>
                        <a:buFont typeface="Arial"/>
                        <a:buNone/>
                      </a:pPr>
                      <a:r>
                        <a:rPr b="1" lang="es-AR" sz="1800" u="none" cap="none" strike="noStrike">
                          <a:solidFill>
                            <a:srgbClr val="3F3F3F"/>
                          </a:solidFill>
                          <a:latin typeface="Lato"/>
                          <a:ea typeface="Lato"/>
                          <a:cs typeface="Lato"/>
                          <a:sym typeface="Lato"/>
                        </a:rPr>
                        <a:t>Fila 3</a:t>
                      </a:r>
                      <a:endParaRPr b="1"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662475">
                <a:tc>
                  <a:txBody>
                    <a:bodyPr/>
                    <a:lstStyle/>
                    <a:p>
                      <a:pPr indent="0" lvl="0" marL="0" marR="0" rtl="0" algn="l">
                        <a:lnSpc>
                          <a:spcPct val="100000"/>
                        </a:lnSpc>
                        <a:spcBef>
                          <a:spcPts val="0"/>
                        </a:spcBef>
                        <a:spcAft>
                          <a:spcPts val="0"/>
                        </a:spcAft>
                        <a:buClr>
                          <a:srgbClr val="000000"/>
                        </a:buClr>
                        <a:buSzPts val="1800"/>
                        <a:buFont typeface="Arial"/>
                        <a:buNone/>
                      </a:pPr>
                      <a:r>
                        <a:rPr b="1" lang="es-AR" sz="1800" u="none" cap="none" strike="noStrike">
                          <a:solidFill>
                            <a:srgbClr val="3F3F3F"/>
                          </a:solidFill>
                          <a:latin typeface="Lato"/>
                          <a:ea typeface="Lato"/>
                          <a:cs typeface="Lato"/>
                          <a:sym typeface="Lato"/>
                        </a:rPr>
                        <a:t>Fila 4</a:t>
                      </a:r>
                      <a:endParaRPr b="1"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s-AR" sz="1800" u="none" cap="none" strike="noStrike">
                          <a:solidFill>
                            <a:srgbClr val="3F3F3F"/>
                          </a:solidFill>
                          <a:latin typeface="Lato"/>
                          <a:ea typeface="Lato"/>
                          <a:cs typeface="Lato"/>
                          <a:sym typeface="Lato"/>
                        </a:rPr>
                        <a:t>Texto</a:t>
                      </a:r>
                      <a:endParaRPr sz="1800" u="none" cap="none" strike="noStrike">
                        <a:solidFill>
                          <a:srgbClr val="3F3F3F"/>
                        </a:solidFill>
                        <a:latin typeface="Lato"/>
                        <a:ea typeface="Lato"/>
                        <a:cs typeface="Lato"/>
                        <a:sym typeface="Lato"/>
                      </a:endParaRPr>
                    </a:p>
                  </a:txBody>
                  <a:tcPr marT="45725" marB="45725" marR="91450" marL="91450" anchor="ct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7"/>
          <p:cNvSpPr txBox="1"/>
          <p:nvPr/>
        </p:nvSpPr>
        <p:spPr>
          <a:xfrm>
            <a:off x="1727176" y="2492896"/>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F3F3F"/>
              </a:buClr>
              <a:buSzPts val="2800"/>
              <a:buFont typeface="Arial"/>
              <a:buNone/>
            </a:pPr>
            <a:r>
              <a:rPr b="0" i="0" lang="es-AR" sz="2800" u="none" cap="none" strike="noStrike">
                <a:solidFill>
                  <a:srgbClr val="3F3F3F"/>
                </a:solidFill>
                <a:latin typeface="Lato Black"/>
                <a:ea typeface="Lato Black"/>
                <a:cs typeface="Lato Black"/>
                <a:sym typeface="Lato Black"/>
              </a:rPr>
              <a:t>Separador para poner subtítulos</a:t>
            </a:r>
            <a:endParaRPr b="0" i="0" sz="1400" u="none" cap="none" strike="noStrike">
              <a:solidFill>
                <a:srgbClr val="000000"/>
              </a:solidFill>
              <a:latin typeface="Lato Black"/>
              <a:ea typeface="Lato Black"/>
              <a:cs typeface="Lato Black"/>
              <a:sym typeface="Lato Black"/>
            </a:endParaRPr>
          </a:p>
          <a:p>
            <a:pPr indent="0" lvl="0" marL="0" marR="0" rtl="0" algn="l">
              <a:lnSpc>
                <a:spcPct val="110000"/>
              </a:lnSpc>
              <a:spcBef>
                <a:spcPts val="400"/>
              </a:spcBef>
              <a:spcAft>
                <a:spcPts val="0"/>
              </a:spcAft>
              <a:buClr>
                <a:srgbClr val="3F3F3F"/>
              </a:buClr>
              <a:buSzPts val="2800"/>
              <a:buFont typeface="Arial"/>
              <a:buNone/>
            </a:pPr>
            <a:r>
              <a:rPr b="0" i="0" lang="es-AR" sz="2800" u="none" cap="none" strike="noStrike">
                <a:solidFill>
                  <a:srgbClr val="3F3F3F"/>
                </a:solidFill>
                <a:latin typeface="Lato Black"/>
                <a:ea typeface="Lato Black"/>
                <a:cs typeface="Lato Black"/>
                <a:sym typeface="Lato Black"/>
              </a:rPr>
              <a:t>que puede tener dos líneas</a:t>
            </a:r>
            <a:endParaRPr b="0" i="0" sz="1400" u="none" cap="none" strike="noStrike">
              <a:solidFill>
                <a:srgbClr val="000000"/>
              </a:solidFill>
              <a:latin typeface="Lato Black"/>
              <a:ea typeface="Lato Black"/>
              <a:cs typeface="Lato Black"/>
              <a:sym typeface="Lato Black"/>
            </a:endParaRPr>
          </a:p>
          <a:p>
            <a:pPr indent="0" lvl="0" marL="0" marR="0" rtl="0" algn="l">
              <a:lnSpc>
                <a:spcPct val="110000"/>
              </a:lnSpc>
              <a:spcBef>
                <a:spcPts val="400"/>
              </a:spcBef>
              <a:spcAft>
                <a:spcPts val="0"/>
              </a:spcAft>
              <a:buClr>
                <a:schemeClr val="dk1"/>
              </a:buClr>
              <a:buSzPts val="2800"/>
              <a:buFont typeface="Arial"/>
              <a:buNone/>
            </a:pPr>
            <a:r>
              <a:t/>
            </a:r>
            <a:endParaRPr b="0" i="0" sz="2800" u="none" cap="none" strike="noStrike">
              <a:solidFill>
                <a:srgbClr val="3F3F3F"/>
              </a:solidFill>
              <a:latin typeface="Lato Black"/>
              <a:ea typeface="Lato Black"/>
              <a:cs typeface="Lato Black"/>
              <a:sym typeface="La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8"/>
          <p:cNvSpPr txBox="1"/>
          <p:nvPr>
            <p:ph idx="1" type="subTitle"/>
          </p:nvPr>
        </p:nvSpPr>
        <p:spPr>
          <a:xfrm>
            <a:off x="611560" y="596280"/>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con gráficos</a:t>
            </a:r>
            <a:endParaRPr b="0" i="0" sz="2400" u="none" cap="none" strike="noStrike">
              <a:solidFill>
                <a:srgbClr val="3F3F3F"/>
              </a:solidFill>
              <a:latin typeface="Lato Black"/>
              <a:ea typeface="Lato Black"/>
              <a:cs typeface="Lato Black"/>
              <a:sym typeface="Lato Black"/>
            </a:endParaRPr>
          </a:p>
        </p:txBody>
      </p:sp>
      <p:pic>
        <p:nvPicPr>
          <p:cNvPr id="66" name="Google Shape;66;p8"/>
          <p:cNvPicPr preferRelativeResize="0"/>
          <p:nvPr/>
        </p:nvPicPr>
        <p:blipFill rotWithShape="1">
          <a:blip r:embed="rId3">
            <a:alphaModFix/>
          </a:blip>
          <a:srcRect b="0" l="0" r="0" t="0"/>
          <a:stretch/>
        </p:blipFill>
        <p:spPr>
          <a:xfrm>
            <a:off x="611560" y="1628800"/>
            <a:ext cx="5184576" cy="40324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9"/>
          <p:cNvSpPr txBox="1"/>
          <p:nvPr>
            <p:ph idx="1" type="subTitle"/>
          </p:nvPr>
        </p:nvSpPr>
        <p:spPr>
          <a:xfrm>
            <a:off x="611560" y="596280"/>
            <a:ext cx="7416824" cy="11045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3F3F3F"/>
              </a:buClr>
              <a:buSzPts val="2400"/>
              <a:buFont typeface="Arial"/>
              <a:buNone/>
            </a:pPr>
            <a:r>
              <a:rPr b="0" i="0" lang="es-AR" sz="2400" u="none" cap="none" strike="noStrike">
                <a:solidFill>
                  <a:srgbClr val="3F3F3F"/>
                </a:solidFill>
                <a:latin typeface="Lato Black"/>
                <a:ea typeface="Lato Black"/>
                <a:cs typeface="Lato Black"/>
                <a:sym typeface="Lato Black"/>
              </a:rPr>
              <a:t>Esto es un título de una línea o dos  </a:t>
            </a:r>
            <a:br>
              <a:rPr b="0" i="0" lang="es-AR" sz="2400" u="none" cap="none" strike="noStrike">
                <a:solidFill>
                  <a:srgbClr val="3F3F3F"/>
                </a:solidFill>
                <a:latin typeface="Lato Black"/>
                <a:ea typeface="Lato Black"/>
                <a:cs typeface="Lato Black"/>
                <a:sym typeface="Lato Black"/>
              </a:rPr>
            </a:br>
            <a:r>
              <a:rPr b="0" i="0" lang="es-AR" sz="2400" u="none" cap="none" strike="noStrike">
                <a:solidFill>
                  <a:srgbClr val="3F3F3F"/>
                </a:solidFill>
                <a:latin typeface="Lato Black"/>
                <a:ea typeface="Lato Black"/>
                <a:cs typeface="Lato Black"/>
                <a:sym typeface="Lato Black"/>
              </a:rPr>
              <a:t>que se usa para placas con gráficos</a:t>
            </a:r>
            <a:endParaRPr b="0" i="0" sz="2400" u="none" cap="none" strike="noStrike">
              <a:solidFill>
                <a:srgbClr val="3F3F3F"/>
              </a:solidFill>
              <a:latin typeface="Lato Black"/>
              <a:ea typeface="Lato Black"/>
              <a:cs typeface="Lato Black"/>
              <a:sym typeface="Lato Black"/>
            </a:endParaRPr>
          </a:p>
        </p:txBody>
      </p:sp>
      <p:pic>
        <p:nvPicPr>
          <p:cNvPr id="72" name="Google Shape;72;p9"/>
          <p:cNvPicPr preferRelativeResize="0"/>
          <p:nvPr/>
        </p:nvPicPr>
        <p:blipFill rotWithShape="1">
          <a:blip r:embed="rId3">
            <a:alphaModFix/>
          </a:blip>
          <a:srcRect b="0" l="0" r="0" t="0"/>
          <a:stretch/>
        </p:blipFill>
        <p:spPr>
          <a:xfrm>
            <a:off x="611560" y="1628800"/>
            <a:ext cx="6768752" cy="40324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cv un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